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71" r:id="rId5"/>
    <p:sldId id="273" r:id="rId6"/>
    <p:sldId id="272" r:id="rId7"/>
    <p:sldId id="274" r:id="rId8"/>
    <p:sldId id="276" r:id="rId9"/>
    <p:sldId id="275" r:id="rId10"/>
    <p:sldId id="263" r:id="rId11"/>
    <p:sldId id="270" r:id="rId12"/>
    <p:sldId id="259" r:id="rId13"/>
    <p:sldId id="264" r:id="rId14"/>
    <p:sldId id="260" r:id="rId15"/>
    <p:sldId id="258" r:id="rId16"/>
    <p:sldId id="265" r:id="rId17"/>
    <p:sldId id="266" r:id="rId18"/>
    <p:sldId id="267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1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8843-553D-DA4A-8DE1-A1E7D65C9C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7FB1-358A-6344-875D-4B2AF397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cratch.mit.edu/abou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s://scratch.mit.edu/" TargetMode="Externa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de.org/" TargetMode="External"/><Relationship Id="rId3" Type="http://schemas.openxmlformats.org/officeDocument/2006/relationships/hyperlink" Target="https://studio.code.org/s/course1" TargetMode="External"/><Relationship Id="rId4" Type="http://schemas.openxmlformats.org/officeDocument/2006/relationships/hyperlink" Target="https://studio.code.org/s/course2" TargetMode="External"/><Relationship Id="rId5" Type="http://schemas.openxmlformats.org/officeDocument/2006/relationships/hyperlink" Target="https://www.tynker.com/hour-of-code/" TargetMode="External"/><Relationship Id="rId6" Type="http://schemas.openxmlformats.org/officeDocument/2006/relationships/hyperlink" Target="https://lightbot.com/hocflash.html" TargetMode="External"/><Relationship Id="rId7" Type="http://schemas.openxmlformats.org/officeDocument/2006/relationships/hyperlink" Target="https://studio.code.org/s/starwarsblocks/stage/1/puzzle/1" TargetMode="External"/><Relationship Id="rId8" Type="http://schemas.openxmlformats.org/officeDocument/2006/relationships/hyperlink" Target="https://studio.code.org/s/mc/stage/1/puzzle/1" TargetMode="External"/><Relationship Id="rId9" Type="http://schemas.openxmlformats.org/officeDocument/2006/relationships/hyperlink" Target="https://studio.code.org/s/frozen/stage/1/puzzle/1" TargetMode="External"/><Relationship Id="rId10" Type="http://schemas.openxmlformats.org/officeDocument/2006/relationships/hyperlink" Target="http://www.cs-firs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ourofcode.com/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ourofcode.com/u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30839"/>
            <a:ext cx="6400800" cy="157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Parent Workshop</a:t>
            </a:r>
          </a:p>
          <a:p>
            <a:r>
              <a:rPr lang="en-US" dirty="0" smtClean="0"/>
              <a:t>December 8, 2015</a:t>
            </a:r>
          </a:p>
          <a:p>
            <a:r>
              <a:rPr lang="en-US" dirty="0" smtClean="0"/>
              <a:t>Jenny </a:t>
            </a:r>
            <a:r>
              <a:rPr lang="en-US" dirty="0" err="1" smtClean="0"/>
              <a:t>Sora</a:t>
            </a:r>
            <a:endParaRPr lang="en-US" dirty="0" smtClean="0"/>
          </a:p>
        </p:txBody>
      </p:sp>
      <p:pic>
        <p:nvPicPr>
          <p:cNvPr id="6" name="Picture 5" descr="hour-of-code-logo-2-1024x52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6"/>
            <a:ext cx="9144000" cy="50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ur-of-code-logo-2-1024x528-1.pn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8640" cy="72239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440" y="281305"/>
            <a:ext cx="4602480" cy="80581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3-5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3200" y="1295400"/>
            <a:ext cx="4744720" cy="1752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Activities Students Participate during Hour of Code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32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902"/>
            <a:ext cx="8229600" cy="58012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/>
              <a:t>Starwars</a:t>
            </a: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err="1" smtClean="0"/>
              <a:t>Minecraft</a:t>
            </a: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Elsa and Anna</a:t>
            </a:r>
          </a:p>
          <a:p>
            <a:pPr marL="0" indent="0" algn="ctr">
              <a:buNone/>
            </a:pPr>
            <a:r>
              <a:rPr lang="en-US" sz="7200" dirty="0" smtClean="0"/>
              <a:t>Scratch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2702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7122"/>
          </a:xfrm>
          <a:ln w="3810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/>
              <a:t>Starwars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8" name="Picture 7" descr="Screen Shot 2015-12-07 at 11.3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1595118"/>
            <a:ext cx="2869995" cy="2630829"/>
          </a:xfrm>
          <a:prstGeom prst="rect">
            <a:avLst/>
          </a:prstGeom>
        </p:spPr>
      </p:pic>
      <p:pic>
        <p:nvPicPr>
          <p:cNvPr id="9" name="Picture 8" descr="Screen Shot 2015-12-07 at 11.3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77" y="1595115"/>
            <a:ext cx="2855423" cy="2630831"/>
          </a:xfrm>
          <a:prstGeom prst="rect">
            <a:avLst/>
          </a:prstGeom>
        </p:spPr>
      </p:pic>
      <p:pic>
        <p:nvPicPr>
          <p:cNvPr id="10" name="Picture 9" descr="Screen Shot 2015-12-07 at 11.34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1595118"/>
            <a:ext cx="2783840" cy="26308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160" y="4348480"/>
            <a:ext cx="8788862" cy="2308324"/>
          </a:xfrm>
          <a:prstGeom prst="rect">
            <a:avLst/>
          </a:prstGeom>
          <a:ln w="57150" cmpd="sng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Building your own </a:t>
            </a:r>
            <a:r>
              <a:rPr lang="en-US" sz="3600" dirty="0" err="1" smtClean="0"/>
              <a:t>Starwars</a:t>
            </a:r>
            <a:r>
              <a:rPr lang="en-US" sz="3600" dirty="0" smtClean="0"/>
              <a:t> game by programming BB-8 to collect scraps and avoid Bandits and programming R2-D2 to get Rebel Pilots and more.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742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7 at 11.3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Minecraft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620"/>
            <a:ext cx="8229600" cy="11528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Using code blocks to help Steven or Alex build their world</a:t>
            </a:r>
          </a:p>
        </p:txBody>
      </p:sp>
      <p:pic>
        <p:nvPicPr>
          <p:cNvPr id="4" name="Picture 3" descr="Screen Shot 2015-12-07 at 9.3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9" y="2474452"/>
            <a:ext cx="3810000" cy="3809144"/>
          </a:xfrm>
          <a:prstGeom prst="rect">
            <a:avLst/>
          </a:prstGeom>
        </p:spPr>
      </p:pic>
      <p:pic>
        <p:nvPicPr>
          <p:cNvPr id="5" name="Picture 4" descr="Screen Shot 2015-12-07 at 9.35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6" y="2474452"/>
            <a:ext cx="3791963" cy="38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Blocks</a:t>
            </a:r>
            <a:endParaRPr lang="en-US" dirty="0"/>
          </a:p>
        </p:txBody>
      </p:sp>
      <p:pic>
        <p:nvPicPr>
          <p:cNvPr id="8" name="Picture 7" descr="Screen Shot 2015-12-07 at 11.13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9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Code with Anna and Elsa</a:t>
            </a:r>
            <a:endParaRPr lang="en-US" dirty="0"/>
          </a:p>
        </p:txBody>
      </p:sp>
      <p:pic>
        <p:nvPicPr>
          <p:cNvPr id="4" name="Picture 3" descr="Screen Shot 2015-12-07 at 11.5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534160"/>
            <a:ext cx="7660640" cy="401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21680"/>
            <a:ext cx="8382000" cy="64633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Drawing-based programming- This helps students learned how to draw through a series of code blocks.  Students need to know angels and directions.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Cs-First and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For the last 4 weeks our fourth and fifth graders have been participating in a Google-run coding tutorial that teachers the students how to use Scratch</a:t>
            </a:r>
          </a:p>
          <a:p>
            <a:r>
              <a:rPr lang="en-US" dirty="0" smtClean="0"/>
              <a:t>What is Scratch?</a:t>
            </a:r>
          </a:p>
          <a:p>
            <a:pPr lvl="1"/>
            <a:r>
              <a:rPr lang="en-US" dirty="0" smtClean="0"/>
              <a:t>With Scratch, you can program your own interactive stories, games, and animations </a:t>
            </a:r>
          </a:p>
          <a:p>
            <a:pPr lvl="1"/>
            <a:r>
              <a:rPr lang="en-US" dirty="0" smtClean="0"/>
              <a:t>Scratch helps young people learn to think creatively, reason systematically, and work collaboratively — essential skills for life in the 21st century. </a:t>
            </a:r>
          </a:p>
          <a:p>
            <a:pPr lvl="2"/>
            <a:r>
              <a:rPr lang="en-US" dirty="0" smtClean="0">
                <a:hlinkClick r:id="rId2"/>
              </a:rPr>
              <a:t>https://scratch.mit.edu/about/</a:t>
            </a:r>
            <a:endParaRPr lang="en-US" dirty="0"/>
          </a:p>
        </p:txBody>
      </p:sp>
      <p:pic>
        <p:nvPicPr>
          <p:cNvPr id="4" name="Picture 3" descr="Screen Shot 2015-12-07 at 12.02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1332" r="7938" b="10870"/>
          <a:stretch/>
        </p:blipFill>
        <p:spPr>
          <a:xfrm>
            <a:off x="7467600" y="391796"/>
            <a:ext cx="995680" cy="1025842"/>
          </a:xfrm>
          <a:prstGeom prst="rect">
            <a:avLst/>
          </a:prstGeom>
        </p:spPr>
      </p:pic>
      <p:pic>
        <p:nvPicPr>
          <p:cNvPr id="5" name="Picture 4" descr="Screen Shot 2015-12-07 at 12.03.0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3"/>
          <a:stretch/>
        </p:blipFill>
        <p:spPr>
          <a:xfrm rot="19907203">
            <a:off x="204938" y="606361"/>
            <a:ext cx="2083967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Creating animations through…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Fourth Grade: Storytelling</a:t>
            </a:r>
            <a:endParaRPr lang="en-US" dirty="0"/>
          </a:p>
        </p:txBody>
      </p:sp>
      <p:pic>
        <p:nvPicPr>
          <p:cNvPr id="9" name="Content Placeholder 8" descr="Screen Shot 2015-12-07 at 12.09.48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1169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Fifth Grade: Music and Sound</a:t>
            </a:r>
            <a:endParaRPr lang="en-US" dirty="0"/>
          </a:p>
        </p:txBody>
      </p:sp>
      <p:pic>
        <p:nvPicPr>
          <p:cNvPr id="10" name="Content Placeholder 9" descr="Screen Shot 2015-12-07 at 12.11.23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r="11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969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Links for Parents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K-2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hlinkClick r:id="rId2"/>
              </a:rPr>
              <a:t>Code.org</a:t>
            </a:r>
            <a:endParaRPr lang="en-US" dirty="0"/>
          </a:p>
          <a:p>
            <a:r>
              <a:rPr lang="en-US" dirty="0">
                <a:hlinkClick r:id="rId3"/>
              </a:rPr>
              <a:t>Course 1: Flappy Bird</a:t>
            </a:r>
            <a:endParaRPr lang="en-US" dirty="0"/>
          </a:p>
          <a:p>
            <a:r>
              <a:rPr lang="en-US" dirty="0">
                <a:hlinkClick r:id="rId4"/>
              </a:rPr>
              <a:t>Course 2: Flappy Bird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Tinker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hlinkClick r:id="rId6"/>
              </a:rPr>
              <a:t>Lightbot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3-5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hlinkClick r:id="rId2"/>
              </a:rPr>
              <a:t>Code.Org</a:t>
            </a:r>
            <a:endParaRPr lang="en-US" dirty="0"/>
          </a:p>
          <a:p>
            <a:r>
              <a:rPr lang="en-US" dirty="0" err="1">
                <a:hlinkClick r:id="rId7"/>
              </a:rPr>
              <a:t>Starwars</a:t>
            </a:r>
            <a:endParaRPr lang="en-US" dirty="0"/>
          </a:p>
          <a:p>
            <a:r>
              <a:rPr lang="en-US" dirty="0" err="1">
                <a:hlinkClick r:id="rId8"/>
              </a:rPr>
              <a:t>Minecraft</a:t>
            </a:r>
            <a:endParaRPr lang="en-US" dirty="0"/>
          </a:p>
          <a:p>
            <a:r>
              <a:rPr lang="en-US" dirty="0">
                <a:hlinkClick r:id="rId9"/>
              </a:rPr>
              <a:t>Elsa and </a:t>
            </a:r>
            <a:r>
              <a:rPr lang="en-US" dirty="0" smtClean="0">
                <a:hlinkClick r:id="rId9"/>
              </a:rPr>
              <a:t>Anna</a:t>
            </a:r>
          </a:p>
          <a:p>
            <a:pPr marL="0" indent="0">
              <a:buNone/>
            </a:pPr>
            <a:r>
              <a:rPr lang="en-US" dirty="0" smtClean="0">
                <a:hlinkClick r:id="rId10"/>
              </a:rPr>
              <a:t>Cs-First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1"/>
              </a:rPr>
              <a:t>Scratch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hour-of-code-logo-2-1024x528-1.png"/>
          <p:cNvPicPr>
            <a:picLocks noChangeAspect="1"/>
          </p:cNvPicPr>
          <p:nvPr/>
        </p:nvPicPr>
        <p:blipFill>
          <a:blip r:embed="rId1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64"/>
            <a:ext cx="9144000" cy="67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“Hour of Code”?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i="1" dirty="0" smtClean="0"/>
              <a:t>The Hour of Code is a one-hour introduction to computer science, designed to demystify code and show that anybody can learn the basics.</a:t>
            </a:r>
          </a:p>
          <a:p>
            <a:r>
              <a:rPr lang="en-US" i="1" dirty="0" smtClean="0"/>
              <a:t>The goal is for tens of millions of students to try an Hour of Code during December 7-13, in celebration of Computer Science Education Week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https://hourofcode.com/us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80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30839"/>
            <a:ext cx="6400800" cy="15748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 smtClean="0"/>
          </a:p>
        </p:txBody>
      </p:sp>
      <p:pic>
        <p:nvPicPr>
          <p:cNvPr id="6" name="Picture 5" descr="hour-of-code-logo-2-1024x52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6"/>
            <a:ext cx="9144000" cy="50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Understanding the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Computer Science</a:t>
            </a:r>
          </a:p>
          <a:p>
            <a:pPr lvl="1"/>
            <a:r>
              <a:rPr lang="en-US" i="1" dirty="0" smtClean="0"/>
              <a:t>Every</a:t>
            </a:r>
            <a:r>
              <a:rPr lang="en-US" dirty="0" smtClean="0"/>
              <a:t> student should have the opportunity to learn computer science. It helps nurture problem-solving skills, logic and creativity. By starting early, students will have a foundation for success in any 21st-century career path  </a:t>
            </a:r>
            <a:r>
              <a:rPr lang="en-US" dirty="0" smtClean="0">
                <a:hlinkClick r:id="rId2"/>
              </a:rPr>
              <a:t>https://hourofcode.com/us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Code Blocks on </a:t>
            </a:r>
            <a:r>
              <a:rPr lang="en-US" dirty="0" err="1" smtClean="0"/>
              <a:t>code.org</a:t>
            </a:r>
            <a:r>
              <a:rPr lang="en-US" dirty="0"/>
              <a:t> </a:t>
            </a:r>
            <a:r>
              <a:rPr lang="en-US" dirty="0" smtClean="0"/>
              <a:t>(and other sites)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How can we motivate our students to enjoy learning?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2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ur-of-code-logo-2-1024x528-1.pn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38640" cy="72239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440" y="281305"/>
            <a:ext cx="4602480" cy="80581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K-2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3200" y="1295400"/>
            <a:ext cx="4744720" cy="1752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Activities Students Participate during Hour of Code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6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572"/>
            <a:ext cx="8229600" cy="283550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200" dirty="0" smtClean="0"/>
              <a:t>Flappy Bird</a:t>
            </a:r>
          </a:p>
          <a:p>
            <a:pPr marL="0" indent="0" algn="ctr">
              <a:buNone/>
            </a:pPr>
            <a:r>
              <a:rPr lang="en-US" sz="7200" dirty="0" smtClean="0"/>
              <a:t>Tinker</a:t>
            </a:r>
          </a:p>
          <a:p>
            <a:pPr marL="0" indent="0" algn="ctr">
              <a:buNone/>
            </a:pPr>
            <a:r>
              <a:rPr lang="en-US" sz="7200" dirty="0" err="1" smtClean="0"/>
              <a:t>Lightbot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302442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Kindergarten-First: Flappy Bird</a:t>
            </a:r>
            <a:endParaRPr lang="en-US" dirty="0"/>
          </a:p>
        </p:txBody>
      </p:sp>
      <p:pic>
        <p:nvPicPr>
          <p:cNvPr id="7" name="Picture 6" descr="Screen Shot 2015-12-04 at 2.2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25" y="2931495"/>
            <a:ext cx="4374620" cy="3485303"/>
          </a:xfrm>
          <a:prstGeom prst="rect">
            <a:avLst/>
          </a:prstGeom>
        </p:spPr>
      </p:pic>
      <p:pic>
        <p:nvPicPr>
          <p:cNvPr id="8" name="Picture 7" descr="Screen Shot 2015-12-04 at 2.31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0" y="2931495"/>
            <a:ext cx="3952699" cy="3485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710" y="1637602"/>
            <a:ext cx="77678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Students learn how to program the flappy bird to get to the pig through a series of instruction.  Students learn how to drag and drop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Kindergarten-1</a:t>
            </a:r>
            <a:r>
              <a:rPr lang="en-US" baseline="30000" dirty="0" smtClean="0"/>
              <a:t>st</a:t>
            </a:r>
            <a:endParaRPr lang="en-US" dirty="0"/>
          </a:p>
        </p:txBody>
      </p:sp>
      <p:pic>
        <p:nvPicPr>
          <p:cNvPr id="8" name="Picture 7" descr="Screen Shot 2015-12-07 at 1.0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108089" cy="5131933"/>
          </a:xfrm>
          <a:prstGeom prst="rect">
            <a:avLst/>
          </a:prstGeom>
        </p:spPr>
      </p:pic>
      <p:pic>
        <p:nvPicPr>
          <p:cNvPr id="5" name="Picture 4" descr="tynker-camp-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6" b="24802"/>
          <a:stretch/>
        </p:blipFill>
        <p:spPr>
          <a:xfrm>
            <a:off x="4452472" y="274638"/>
            <a:ext cx="4112817" cy="104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986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First-Second: Light Bot</a:t>
            </a:r>
            <a:endParaRPr lang="en-US" dirty="0"/>
          </a:p>
        </p:txBody>
      </p:sp>
      <p:pic>
        <p:nvPicPr>
          <p:cNvPr id="4" name="Picture 3" descr="Screen Shot 2015-12-07 at 12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49" y="396110"/>
            <a:ext cx="3009900" cy="965200"/>
          </a:xfrm>
          <a:prstGeom prst="rect">
            <a:avLst/>
          </a:prstGeom>
        </p:spPr>
      </p:pic>
      <p:pic>
        <p:nvPicPr>
          <p:cNvPr id="5" name="Picture 4" descr="Screen Shot 2015-12-07 at 1.4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1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Second: Flappy Bird</a:t>
            </a:r>
            <a:endParaRPr lang="en-US" dirty="0"/>
          </a:p>
        </p:txBody>
      </p:sp>
      <p:pic>
        <p:nvPicPr>
          <p:cNvPr id="8" name="Picture 7" descr="Screen Shot 2015-12-04 at 2.3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0" y="2931495"/>
            <a:ext cx="3952699" cy="3485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710" y="1637602"/>
            <a:ext cx="776783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Students learn how to program the flappy bird to get to the pig through a series of instruction.  Students learn how to use code blocks- They will understanding loops and be able to use repeat blocks to run their code.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Shot 2015-12-07 at 12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81" y="2931495"/>
            <a:ext cx="3968605" cy="34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485</Words>
  <Application>Microsoft Macintosh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 is “Hour of Code”?</vt:lpstr>
      <vt:lpstr>Understanding the Terms</vt:lpstr>
      <vt:lpstr>K-2nd Grade</vt:lpstr>
      <vt:lpstr>PowerPoint Presentation</vt:lpstr>
      <vt:lpstr>Kindergarten-First: Flappy Bird</vt:lpstr>
      <vt:lpstr>Kindergarten-1st</vt:lpstr>
      <vt:lpstr>First-Second: Light Bot</vt:lpstr>
      <vt:lpstr>Second: Flappy Bird</vt:lpstr>
      <vt:lpstr>3-5th Grade</vt:lpstr>
      <vt:lpstr>PowerPoint Presentation</vt:lpstr>
      <vt:lpstr>Starwars </vt:lpstr>
      <vt:lpstr>PowerPoint Presentation</vt:lpstr>
      <vt:lpstr>Minecraft</vt:lpstr>
      <vt:lpstr>Code Blocks</vt:lpstr>
      <vt:lpstr>Code with Anna and Elsa</vt:lpstr>
      <vt:lpstr>Cs-First and Scratch</vt:lpstr>
      <vt:lpstr>Creating animations through…</vt:lpstr>
      <vt:lpstr>Links for Parents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 of Code</dc:title>
  <dc:creator>User</dc:creator>
  <cp:lastModifiedBy>User</cp:lastModifiedBy>
  <cp:revision>16</cp:revision>
  <dcterms:created xsi:type="dcterms:W3CDTF">2015-12-07T14:32:20Z</dcterms:created>
  <dcterms:modified xsi:type="dcterms:W3CDTF">2015-12-08T17:39:31Z</dcterms:modified>
</cp:coreProperties>
</file>